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67CD1A-06E8-4B9A-93AB-8603B0FA824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C2B5E6-1478-4C57-91D4-D995E340F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4419600" cy="1600327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Froggin</a:t>
            </a:r>
            <a:r>
              <a:rPr lang="en-US" dirty="0" smtClean="0"/>
              <a:t>’ Around”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733800"/>
            <a:ext cx="4800600" cy="9906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By:Dominick</a:t>
            </a:r>
            <a:r>
              <a:rPr lang="en-US" dirty="0" smtClean="0"/>
              <a:t> Garbellano</a:t>
            </a:r>
            <a:endParaRPr lang="en-US" dirty="0"/>
          </a:p>
        </p:txBody>
      </p:sp>
      <p:pic>
        <p:nvPicPr>
          <p:cNvPr id="1027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1449532" cy="148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85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Larue</a:t>
            </a:r>
            <a:r>
              <a:rPr lang="en-US" dirty="0" smtClean="0"/>
              <a:t>, Jennifer. Area and Circumference. Web. 27 Apr. 2012. &lt;http://faculty.plattsburgh.edu/margaret.campion/seconded/second/jennifer/Jennifer.html&gt;.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</a:t>
            </a:r>
            <a:r>
              <a:rPr lang="en-US" dirty="0"/>
              <a:t>the radius and diameter of a </a:t>
            </a:r>
            <a:r>
              <a:rPr lang="en-US" dirty="0" smtClean="0"/>
              <a:t>circle.</a:t>
            </a:r>
          </a:p>
          <a:p>
            <a:r>
              <a:rPr lang="en-US" dirty="0" smtClean="0"/>
              <a:t>Determine </a:t>
            </a:r>
            <a:r>
              <a:rPr lang="en-US" dirty="0"/>
              <a:t>the circumference and area of a </a:t>
            </a:r>
            <a:r>
              <a:rPr lang="en-US" dirty="0" smtClean="0"/>
              <a:t>circle</a:t>
            </a:r>
          </a:p>
          <a:p>
            <a:r>
              <a:rPr lang="en-US" dirty="0" smtClean="0"/>
              <a:t>Define </a:t>
            </a:r>
            <a:r>
              <a:rPr lang="en-US" dirty="0"/>
              <a:t>area and circumference </a:t>
            </a:r>
            <a:r>
              <a:rPr lang="en-US"/>
              <a:t>in </a:t>
            </a:r>
            <a:r>
              <a:rPr lang="en-US" smtClean="0"/>
              <a:t>their own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Prepare </a:t>
            </a:r>
            <a:r>
              <a:rPr lang="en-US" dirty="0"/>
              <a:t>and interpret tables of data based upon their </a:t>
            </a:r>
            <a:r>
              <a:rPr lang="en-US" dirty="0" smtClean="0"/>
              <a:t>  experiment</a:t>
            </a:r>
          </a:p>
          <a:p>
            <a:r>
              <a:rPr lang="en-US" dirty="0" smtClean="0"/>
              <a:t>Communicate </a:t>
            </a:r>
            <a:r>
              <a:rPr lang="en-US" dirty="0"/>
              <a:t>the results of their experiment to other members of the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Analyze </a:t>
            </a:r>
            <a:r>
              <a:rPr lang="en-US" dirty="0"/>
              <a:t>the similarity between the circumference of a circle and the area of a parallelogram</a:t>
            </a:r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5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Rulers</a:t>
            </a:r>
          </a:p>
          <a:p>
            <a:r>
              <a:rPr lang="en-US" dirty="0" smtClean="0"/>
              <a:t>Tape</a:t>
            </a:r>
          </a:p>
          <a:p>
            <a:r>
              <a:rPr lang="en-US" dirty="0" smtClean="0"/>
              <a:t>Markers</a:t>
            </a:r>
          </a:p>
          <a:p>
            <a:r>
              <a:rPr lang="en-US" dirty="0" smtClean="0"/>
              <a:t>Green </a:t>
            </a:r>
            <a:r>
              <a:rPr lang="en-US" dirty="0"/>
              <a:t>3" x 5" pieces of construction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Calculators</a:t>
            </a:r>
          </a:p>
          <a:p>
            <a:r>
              <a:rPr lang="en-US" dirty="0" smtClean="0"/>
              <a:t>Printed </a:t>
            </a:r>
            <a:r>
              <a:rPr lang="en-US" dirty="0"/>
              <a:t>directions of the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Worksheet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0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Step One:</a:t>
            </a:r>
          </a:p>
          <a:p>
            <a:endParaRPr lang="en-US" dirty="0" smtClean="0"/>
          </a:p>
          <a:p>
            <a:r>
              <a:rPr lang="en-US" dirty="0" smtClean="0"/>
              <a:t>Using the 3’’x 5’’ piece of construction paper, the students will be making origami frogs. </a:t>
            </a:r>
          </a:p>
          <a:p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280175" y="3882625"/>
            <a:ext cx="2320525" cy="24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37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Step Two:</a:t>
            </a:r>
          </a:p>
          <a:p>
            <a:endParaRPr lang="en-US" sz="3200" dirty="0" smtClean="0"/>
          </a:p>
          <a:p>
            <a:r>
              <a:rPr lang="en-US" dirty="0"/>
              <a:t>Record the jump of each member’s frog. Take the average of three jumps. Record the results in the chart. 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4191000"/>
          <a:ext cx="6781800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1131253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Jumps Across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Jumps Around Pond</a:t>
                      </a:r>
                      <a:endParaRPr lang="en-US" dirty="0"/>
                    </a:p>
                  </a:txBody>
                  <a:tcPr/>
                </a:tc>
              </a:tr>
              <a:tr h="458787">
                <a:tc>
                  <a:txBody>
                    <a:bodyPr/>
                    <a:lstStyle/>
                    <a:p>
                      <a:r>
                        <a:rPr lang="en-US" dirty="0" smtClean="0"/>
                        <a:t>Dom 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inches = ½ ft.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jumps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jumps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04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Step Three:</a:t>
            </a:r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dirty="0"/>
              <a:t>the area of the </a:t>
            </a:r>
            <a:r>
              <a:rPr lang="en-US" sz="2000" dirty="0" smtClean="0"/>
              <a:t>pond by measuring the diameter only. Determine the radius. Record the results in the chart.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Step Four:</a:t>
            </a:r>
          </a:p>
          <a:p>
            <a:r>
              <a:rPr lang="en-US" sz="2000" dirty="0" smtClean="0"/>
              <a:t>Calculate the circumference of the pond. Determine one half of the circumference. Record the results. </a:t>
            </a:r>
            <a:endParaRPr lang="en-US" sz="2000" dirty="0"/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4419600"/>
          <a:ext cx="4800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319"/>
                <a:gridCol w="2250281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 of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feet</a:t>
                      </a:r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39.47841 ft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½  Circumference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6.2831 ≈ 6 feet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Base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r>
                        <a:rPr lang="en-US" baseline="0" dirty="0" smtClean="0"/>
                        <a:t>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81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pic>
        <p:nvPicPr>
          <p:cNvPr id="4" name="Picture 3" descr="C:\Documents and Settings\dgarbellano\Local Settings\Temp\Temporary Internet Files\Content.IE5\9YJ7QRBR\MC900084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 rotWithShape="1">
            <a:blip r:embed="rId3" cstate="print"/>
            <a:stretch>
              <a:fillRect l="-815" t="-2830"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3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Step Six</a:t>
            </a:r>
          </a:p>
          <a:p>
            <a:r>
              <a:rPr lang="en-US" dirty="0" smtClean="0"/>
              <a:t>Find the area of the parallelogram. Record the results in the chart.</a:t>
            </a:r>
          </a:p>
          <a:p>
            <a:pPr algn="ctr">
              <a:buNone/>
            </a:pPr>
            <a:r>
              <a:rPr lang="en-US" dirty="0" smtClean="0"/>
              <a:t>Area = Base * Height  </a:t>
            </a:r>
          </a:p>
          <a:p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505200"/>
          <a:ext cx="6096000" cy="277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80043">
                <a:tc>
                  <a:txBody>
                    <a:bodyPr/>
                    <a:lstStyle/>
                    <a:p>
                      <a:r>
                        <a:rPr lang="en-US" dirty="0" smtClean="0"/>
                        <a:t>Radius of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feet </a:t>
                      </a:r>
                      <a:endParaRPr lang="en-US" dirty="0"/>
                    </a:p>
                  </a:txBody>
                  <a:tcPr/>
                </a:tc>
              </a:tr>
              <a:tr h="481957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</a:t>
                      </a:r>
                      <a:r>
                        <a:rPr lang="en-US" baseline="0" dirty="0" smtClean="0"/>
                        <a:t>the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39.47841</a:t>
                      </a:r>
                      <a:r>
                        <a:rPr lang="en-US" baseline="0" dirty="0" smtClean="0"/>
                        <a:t> ft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</a:tr>
              <a:tr h="481957">
                <a:tc>
                  <a:txBody>
                    <a:bodyPr/>
                    <a:lstStyle/>
                    <a:p>
                      <a:r>
                        <a:rPr lang="en-US" dirty="0" smtClean="0"/>
                        <a:t>½ Circumference</a:t>
                      </a:r>
                      <a:r>
                        <a:rPr lang="en-US" baseline="0" dirty="0" smtClean="0"/>
                        <a:t> of 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6.2831 ≈ 6 feet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481957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feet</a:t>
                      </a:r>
                      <a:endParaRPr lang="en-US" dirty="0"/>
                    </a:p>
                  </a:txBody>
                  <a:tcPr/>
                </a:tc>
              </a:tr>
              <a:tr h="481957">
                <a:tc>
                  <a:txBody>
                    <a:bodyPr/>
                    <a:lstStyle/>
                    <a:p>
                      <a:r>
                        <a:rPr lang="en-US" dirty="0" smtClean="0"/>
                        <a:t>Height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feet</a:t>
                      </a:r>
                      <a:endParaRPr lang="en-US" dirty="0"/>
                    </a:p>
                  </a:txBody>
                  <a:tcPr/>
                </a:tc>
              </a:tr>
              <a:tr h="481957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of Parallelogram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ft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get-attachment.asp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886200"/>
            <a:ext cx="2208541" cy="16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9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area of a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By </a:t>
                </a:r>
                <a:r>
                  <a:rPr lang="en-US" dirty="0" smtClean="0"/>
                  <a:t>evaluating the results of the chart, </a:t>
                </a:r>
                <a:r>
                  <a:rPr lang="en-US" dirty="0"/>
                  <a:t>students will see that the base of a parallelogram is equal to one half the circumference of a circle and that the height of the parallelogram is equal to the radius of the </a:t>
                </a:r>
                <a:r>
                  <a:rPr lang="en-US" dirty="0" smtClean="0"/>
                  <a:t>circle.</a:t>
                </a:r>
                <a:endParaRPr lang="en-US" dirty="0"/>
              </a:p>
              <a:p>
                <a:r>
                  <a:rPr lang="en-US" dirty="0"/>
                  <a:t>A = base x height </a:t>
                </a:r>
                <a:endParaRPr lang="en-US" dirty="0" smtClean="0"/>
              </a:p>
              <a:p>
                <a:r>
                  <a:rPr lang="en-US" dirty="0" smtClean="0"/>
                  <a:t>A</a:t>
                </a:r>
                <a:r>
                  <a:rPr lang="en-US" dirty="0"/>
                  <a:t>= 1/2 circumference </a:t>
                </a:r>
                <a:r>
                  <a:rPr lang="en-US" dirty="0" smtClean="0"/>
                  <a:t>* radius </a:t>
                </a:r>
              </a:p>
              <a:p>
                <a:r>
                  <a:rPr lang="en-US" dirty="0" smtClean="0"/>
                  <a:t>A </a:t>
                </a:r>
                <a:r>
                  <a:rPr lang="en-US" dirty="0"/>
                  <a:t>= 1/2 </a:t>
                </a:r>
                <a:r>
                  <a:rPr lang="en-US" dirty="0" smtClean="0"/>
                  <a:t>(</a:t>
                </a:r>
                <a:r>
                  <a:rPr lang="en-US" dirty="0"/>
                  <a:t>2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r) </a:t>
                </a:r>
                <a:r>
                  <a:rPr lang="en-US" dirty="0" smtClean="0"/>
                  <a:t>* </a:t>
                </a:r>
                <a:r>
                  <a:rPr lang="en-US" dirty="0"/>
                  <a:t>r </a:t>
                </a:r>
                <a:endParaRPr lang="en-US" dirty="0" smtClean="0"/>
              </a:p>
              <a:p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*r*r =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 Area of a circle.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1078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get-attachment.aspx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505200"/>
            <a:ext cx="2743200" cy="204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98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304</TotalTime>
  <Words>319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“Froggin’ Around”</vt:lpstr>
      <vt:lpstr>Objectives</vt:lpstr>
      <vt:lpstr>Materials     </vt:lpstr>
      <vt:lpstr>Procedure</vt:lpstr>
      <vt:lpstr>Procedure</vt:lpstr>
      <vt:lpstr>Procedure</vt:lpstr>
      <vt:lpstr>Procedure</vt:lpstr>
      <vt:lpstr>Procedure</vt:lpstr>
      <vt:lpstr>Deriving the area of a circle</vt:lpstr>
      <vt:lpstr>Works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Froggin’ Around</dc:title>
  <dc:creator>Deborah Garbellano</dc:creator>
  <cp:lastModifiedBy>Mount Saint Mary College</cp:lastModifiedBy>
  <cp:revision>28</cp:revision>
  <dcterms:created xsi:type="dcterms:W3CDTF">2012-05-06T14:45:17Z</dcterms:created>
  <dcterms:modified xsi:type="dcterms:W3CDTF">2012-05-08T12:20:36Z</dcterms:modified>
</cp:coreProperties>
</file>